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66FF66"/>
    <a:srgbClr val="00FF00"/>
    <a:srgbClr val="306998"/>
    <a:srgbClr val="8E6C00"/>
    <a:srgbClr val="33CC33"/>
    <a:srgbClr val="800000"/>
    <a:srgbClr val="6666FF"/>
    <a:srgbClr val="33CC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246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30:43.3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48 220 24575,'0'-3'0,"0"-4"0,0-4 0,0-3 0,0-3 0,0 0 0,0-2 0,-3 4 0,-1 0 0,0 0 0,1 0 0,-2 2 0,-1 0 0,2 0 0,-3 2 0,1-1 0,1 3-8191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52:10.7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95 24575,'3'0'0,"4"0"0,4 0 0,0-3 0,1-1 0,2 0 0,1-2 0,2 0 0,0-3 0,-2-2 0,-1 1 0,0 2 0,1 2 0,-2-1 0,0 1 0,-3-1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52:12.3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36 24575,'3'0'0,"4"0"0,4 0 0,3 0 0,2 0 0,2 0 0,-3-3 0,0-1 0,0 0 0,-3-2 0,0-1 0,1 2 0,-2-2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52:18.6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 24575,'107'-18'0,"216"18"-1365,-307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52:2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24575,'8'0'0,"0"1"0,0 0 0,-1 1 0,1 0 0,0 0 0,0 1 0,-1 0 0,0 0 0,1 1 0,12 8 0,7 7 0,35 32 0,-5-4 0,-24-23 0,11 8 0,1-1 0,61 30 0,66 30 0,-110-59 0,-33-16 0,1-1 0,1-2 0,51 16 0,0 1 0,-20-5 0,238 75 0,-139-48 0,103 28 0,-59-14 0,-76-20 0,189 62 0,-124-33 0,-184-70 0,0 0 0,0 1 0,0 0 0,10 10 0,25 15 0,-4-7 10,-27-14-354,1-2 1,-1 0-1,19 7 0,-21-11-6482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53:20.2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91 24575,'6'0'0,"-1"1"0,1-1 0,-1 1 0,0 0 0,1 0 0,-1 1 0,0-1 0,1 1 0,-1 0 0,0 1 0,-1-1 0,1 1 0,0 0 0,-1 0 0,6 5 0,1 4 0,0-1 0,-1 2 0,16 23 0,-5-6 0,-20-28 0,-1-1 0,1 0 0,0 0 0,0 0 0,-1 0 0,1 1 0,0-1 0,0 0 0,0-1 0,0 1 0,0 0 0,0 0 0,1 0 0,-1-1 0,0 1 0,0 0 0,0-1 0,1 1 0,-1-1 0,0 0 0,1 1 0,-1-1 0,1 0 0,-1 0 0,0 0 0,1 0 0,-1 0 0,0 0 0,1 0 0,-1 0 0,0 0 0,1-1 0,1 0 0,2-2 0,0 0 0,-1-1 0,0 0 0,0 1 0,0-1 0,0-1 0,3-4 0,18-18 0,58-52 0,-71 67 13,0 0-1,19-27 0,-9 12-1414,-13 16-5424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5:13.7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169 221 24575,'0'-26'0,"1"14"0,-1 0 0,0 0 0,-1 0 0,0 1 0,-6-18 0,6 26 0,0 1 0,-1-1 0,0 0 0,1 1 0,-4-4 0,3 3 0,0 1 0,0-1 0,0 0 0,0 0 0,-1-4 0,-15-30 0,8 18 0,10 18 0,0 1 0,0-1 0,0 1 0,-1-1 0,1 1 0,0-1 0,-1 1 0,1-1 0,0 1 0,-1-1 0,1 1 0,0-1 0,-1 1 0,1 0 0,-1-1 0,1 1 0,-1 0 0,1-1 0,-1 1 0,1 0 0,-1-1 0,0 1 0,1 0 0,-1 0 0,1 0 0,-1 0 0,0-1 0,1 1 0,-1 0 0,0 0 0,1 0 0,-1 0 0,0 0 0,1 0 0,-1 0 0,1 1 0,-1-1 0,0 0 0,1 0 0,-1 0 0,0 1 0,-1 0 0,1 0 0,-1-1 0,1 1 0,0 0 0,0 0 0,0 0 0,-1 0 0,1 1 0,0-1 0,1 0 0,-1 0 0,0 1 0,0-1 0,-1 3 0,-6 16 0,-2 9 0,8-21 0,-1 0 0,-6 14 0,-4 12 0,10-24-341,0 0 0,-1 1-1,-7 10 1,8-16-6485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5:17.5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1 248 24575,'53'-16'0,"-21"13"0,-17 3 0,0-1 0,0-1 0,0-1 0,0 0 0,0-1 0,18-8 0,-30 11 0,0-1 0,0 0 0,0 0 0,-1-1 0,1 1 0,-1 0 0,1-1 0,-1 0 0,0 0 0,0 0 0,0 0 0,0 0 0,0 0 0,-1 0 0,1 0 0,-1-1 0,0 1 0,0 0 0,0-1 0,0 1 0,-1-1 0,0 1 0,1-6 0,-1 4 0,0 0 0,-1-1 0,1 1 0,-1 0 0,0 0 0,0-1 0,-1 1 0,0 0 0,1 0 0,-2 1 0,1-1 0,0 0 0,-1 1 0,-6-9 0,6 10 0,-1-2 0,0 0 0,-1 0 0,0 1 0,0-1 0,0 1 0,0 0 0,-10-5 0,13 8 0,1 1 0,-1-1 0,0 1 0,0 0 0,0 0 0,0-1 0,0 1 0,0 1 0,0-1 0,0 0 0,0 0 0,0 1 0,0-1 0,0 1 0,0 0 0,0-1 0,0 1 0,0 0 0,1 0 0,-1 0 0,0 0 0,1 1 0,-1-1 0,1 0 0,-1 1 0,1-1 0,0 1 0,0-1 0,-3 4 0,-12 15 0,9-14 0,1 0 0,0 1 0,1 0 0,-1 0 0,1 0 0,1 0 0,-1 1 0,2 0 0,-1 0 0,1 0 0,0 1 0,0-1 0,1 1 0,0-1 0,0 12 0,1-5 0,0-3 0,0 0 0,2 0 0,-1 0 0,3 11 0,-2-19 0,-1-1 0,1 0 0,0 0 0,0 0 0,1 0 0,-1-1 0,1 1 0,-1 0 0,1 0 0,0-1 0,0 1 0,0-1 0,0 0 0,0 1 0,1-1 0,-1 0 0,1 0 0,-1-1 0,6 4 0,3 0 0,1-1 0,-1 0 0,1-1 0,0 0 0,0 0 0,0-1 0,0-1 0,1 0 0,-1-1 0,0 0 0,1-1 0,-1 0 0,0-1 0,23-7 0,-29 5-91,-2 0 0,1-1 0,0 1 0,-1-1 0,0-1 0,0 1 0,-1 0 0,1-1 0,-1 0 0,0 0 0,-1 0 0,0 0 0,0 0 0,2-8 0,-1 2-6735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5:46.3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 24575,'33'-4'0,"-29"3"0,-1 0 0,0 0 0,0 1 0,1 0 0,-1-1 0,1 1 0,-1 1 0,0-1 0,6 1 0,-7 0 0,-1 0 0,1 0 0,-1 0 0,0 0 0,0 1 0,1-1 0,-1 0 0,0 0 0,0 1 0,0-1 0,0 1 0,-1-1 0,1 1 0,0-1 0,-1 1 0,1-1 0,-1 1 0,1-1 0,-1 1 0,0 0 0,1-1 0,-1 1 0,0 0 0,0-1 0,-1 3 0,2 13 0,-1 1 0,0-1 0,-2 1 0,0-1 0,-1 0 0,0 0 0,-2 0 0,0 0 0,-1-1 0,-12 26 0,16-40 4,1 0-1,0 0 1,0 0-1,0 0 0,0 0 1,1 0-1,-1 1 1,0-1-1,1 0 0,0 0 1,-1 1-1,1-1 1,0 0-1,0 0 1,0 1-1,0-1 0,1 0 1,-1 0-1,1 1 1,-1-1-1,1 0 1,0 0-1,0 0 0,0 0 1,0 0-1,0 0 1,0 0-1,1 0 0,-1 0 1,0 0-1,1-1 1,0 1-1,-1-1 1,3 3-1,2-1-138,0 0 0,1 0 0,-1-1 0,0 0 0,1 0 0,0 0 0,-1-1 0,1 0 0,0 0 0,10 0 0,-1-1-6691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5:21.9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 24575,'11'129'0,"-3"-61"0,-2-30 0,17 62 0,-19-82 0,-4-27 0,1 1 0,0 0 0,0 0 0,1-1 0,0 1 0,0 0 0,0 0 0,1 1 0,7-13 0,7-26 0,-5-12 0,9-32 0,-19 84 0,1 0 0,-1 0 0,1 0 0,0 1 0,0-1 0,0 1 0,1 0 0,0 0 0,0 0 0,0 1 0,10-8 0,-12 10 0,1 0 0,0 1 0,0-1 0,0 1 0,0 0 0,1 0 0,-1 0 0,0 0 0,0 1 0,1-1 0,-1 1 0,0 0 0,1 0 0,-1 0 0,0 0 0,0 1 0,1-1 0,-1 1 0,0 0 0,0 0 0,0 0 0,1 0 0,-1 1 0,0-1 0,-1 1 0,1 0 0,3 2 0,1 1 0,0 0 0,0 1 0,-1 0 0,1 1 0,-2-1 0,1 1 0,-1 0 0,0 0 0,5 10 0,14 25 0,-18-33 0,0 1 0,-1 0 0,0 0 0,-1 0 0,0 1 0,0-1 0,3 20 0,0 10 17,3 28-1399,-10-53-5444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5:23.1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24575,'3'0'0,"0"1"0,-1 0 0,1-1 0,0 1 0,0 0 0,-1 0 0,1 1 0,0-1 0,-1 1 0,1-1 0,-1 1 0,0 0 0,0 0 0,1 0 0,-1 0 0,0 0 0,-1 0 0,1 1 0,0-1 0,-1 0 0,1 1 0,-1 0 0,0-1 0,2 5 0,0 2 0,0 0 0,0 0 0,0 0 0,-1 0 0,-1 0 0,1 14 0,-1 7 0,-2-11 0,1-1 0,1 1 0,1-1 0,1 1 0,0-1 0,11 33 0,-11-41 0,0 1 0,-1 0 0,0 0 0,0 0 0,-2 0 0,0 16 0,0-18 0,0 0 0,0 0 0,0 0 0,1 0 0,1 0 0,0 0 0,0-1 0,0 1 0,1-1 0,5 12 0,-5-14 0,-1 0 0,0 0 0,0-1 0,0 2 0,-1-1 0,0 0 0,0 0 0,-1 0 0,1 0 0,-1 1 0,-1 5 0,0-4 0,1-1 0,0 0 0,0 1 0,1-1 0,0 0 0,4 12 0,-5-18 0,0 1 0,0-1 0,1 0 0,-1 1 0,1-1 0,-1 0 0,1 0 0,0 0 0,0 0 0,-1 1 0,1-1 0,0 0 0,0 0 0,0 0 0,0-1 0,0 1 0,0 0 0,0 0 0,0 0 0,0-1 0,1 1 0,-1-1 0,0 1 0,0-1 0,1 1 0,-1-1 0,0 0 0,1 1 0,-1-1 0,0 0 0,1 0 0,-1 0 0,0 0 0,1 0 0,-1 0 0,0-1 0,1 1 0,-1 0 0,0-1 0,1 1 0,-1-1 0,0 1 0,0-1 0,0 0 0,0 1 0,1-1 0,-1 0 0,0 0 0,1-1 0,3-2 0,0 0 0,0-1 0,0 0 0,-1 0 0,1 0 0,-1 0 0,0 0 0,4-10 0,16-15-1365,-17 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30:46.7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220 11 24575,'-3'0'0,"-4"0"0,-4 0 0,0 3 0,-1 1 0,-2 0 0,-1-1 0,-2-1 0,0-1 0,-1 0 0,0-1 0,3-3 0,1-1 0,0 0 0,2-2 0,0 0 0,2 0-8191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5:24.0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71 24575,'53'-17'0,"59"2"0,-51 5 0,107-3 0,-115 5 33,-30 3-1431,-10 3-5428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5:50.9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0 126 24575,'1'-1'0,"-1"1"0,1 0 0,-1 0 0,0-1 0,1 1 0,-1-1 0,1 1 0,-1 0 0,1-1 0,-1 1 0,0-1 0,1 1 0,-1-1 0,0 1 0,0-1 0,1 1 0,-1-1 0,0 1 0,0-1 0,0 1 0,0-1 0,1 0 0,-1 1 0,0-1 0,0 1 0,0-1 0,0 1 0,0-1 0,-1 0 0,1 1 0,0-1 0,0 0 0,-4-29 0,2 18 0,2 9 0,0 0 0,0 1 0,1-1 0,-1 0 0,1 1 0,-1-1 0,1 0 0,0 1 0,0-1 0,0 1 0,0-1 0,0 1 0,1-1 0,-1 1 0,1 0 0,0 0 0,-1 0 0,1 0 0,0 0 0,0 0 0,0 0 0,1 1 0,-1-1 0,0 1 0,1 0 0,-1-1 0,1 1 0,-1 0 0,1 0 0,-1 1 0,1-1 0,0 0 0,2 1 0,-2-1 0,-1 1 0,1 0 0,-1 0 0,1 0 0,-1 0 0,1 0 0,-1 0 0,0 1 0,1-1 0,-1 1 0,1-1 0,-1 1 0,0 0 0,1 0 0,-1 0 0,0 0 0,0 1 0,0-1 0,0 1 0,0-1 0,0 1 0,-1 0 0,1-1 0,0 1 0,-1 0 0,1 0 0,-1 0 0,0 1 0,1-1 0,-1 0 0,0 0 0,-1 1 0,1-1 0,0 0 0,-1 1 0,1-1 0,-1 3 0,1-2-34,-1 1 0,1-1 0,-1 0 0,0 0 0,0 1-1,0-1 1,-1 0 0,1 0 0,-1 0 0,0 1 0,0-1 0,0 0 0,0 0-1,0 0 1,-1 0 0,1-1 0,-1 1 0,0 0 0,0-1 0,0 1-1,0-1 1,0 1 0,-1-1 0,1 0 0,-1 0 0,1 0 0,-1 0 0,0-1-1,0 1 1,0-1 0,1 1 0,-2-1 0,1 0 0,0 0 0,0-1 0,0 1-1,0-1 1,-1 1 0,-3-1 0,-6 2-6792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6:01.0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24575,'11'102'0,"-3"-43"0,9 15 95,-12-61-387,-1 0 0,-1 0 0,-1 0 0,3 22 0,-5-19-6534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6:02.7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0 127 24575,'1'-3'0,"1"-1"0,-1 1 0,1-1 0,0 1 0,0 0 0,0-1 0,0 1 0,1 0 0,-1 0 0,1 1 0,0-1 0,0 1 0,0-1 0,0 1 0,0 0 0,1 0 0,4-2 0,25-22 0,-29 22 0,0 0 0,1 0 0,-1 0 0,1 1 0,0 0 0,0 0 0,0 0 0,0 1 0,0-1 0,1 1 0,-1 0 0,1 1 0,8-2 0,-1 1 0,1 0 0,0 0 0,-1 2 0,23 1 0,-34-1-44,-1 0 0,1 0 0,0 1 0,0-1 0,-1 1 0,1-1 0,-1 1 0,1 0 0,0-1 0,-1 1 0,1 0 0,-1 0 0,0 0 0,1 0 0,-1 1 0,0-1 0,0 0-1,1 0 1,-1 1 0,0-1 0,0 1 0,-1-1 0,1 1 0,0-1 0,0 1 0,-1-1 0,1 1 0,-1 0 0,1-1 0,-1 3 0,2 9-6782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06:05.6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54 283 24575,'16'1'0,"0"-1"0,0 0 0,1-2 0,-1 0 0,0 0 0,0-2 0,0 0 0,-1 0 0,1-2 0,20-9 0,-32 12 0,0 0 0,0 0 0,0 0 0,0-1 0,0 0 0,-1 1 0,0-1 0,1 0 0,-2 0 0,1-1 0,0 1 0,-1-1 0,0 1 0,0-1 0,0 0 0,0 0 0,0-5 0,0-3 0,-1 0 0,0-1 0,-1 1 0,0 0 0,-3-19 0,1 28 0,1 1 0,0 1 0,-1-1 0,1 0 0,-1 0 0,0 1 0,0-1 0,0 0 0,0 1 0,-1 0 0,1 0 0,0 0 0,-1 0 0,0 0 0,1 0 0,-1 0 0,0 1 0,-5-2 0,-1-2 0,0 1 0,0 1 0,0 0 0,-1 0 0,-10-1 0,17 4 0,1 0 0,0 0 0,-1 0 0,1 1 0,-1-1 0,1 1 0,0 0 0,-1 0 0,1-1 0,0 1 0,0 1 0,0-1 0,0 0 0,0 0 0,0 1 0,0 0 0,0-1 0,-2 3 0,-32 41 0,16-19 0,10-14 0,0 1 0,0 1 0,2-1 0,-1 1 0,2 1 0,0 0 0,1 0 0,0 0 0,1 0 0,1 1 0,0 0 0,1 0 0,-1 23 0,5-34 0,0 1 0,1-1 0,-1 0 0,1 0 0,0 0 0,0 0 0,0 0 0,1 0 0,0 0 0,0-1 0,0 0 0,0 1 0,1-1 0,0 0 0,0-1 0,0 1 0,0-1 0,0 1 0,1-1 0,-1-1 0,1 1 0,0-1 0,8 4 0,8 2 0,0 0 0,0-1 0,1-2 0,28 5 0,-29-7 40,1-1 0,33 0 0,-47-2-175,0-1 0,-1 0 0,1 0 0,0 0 0,-1-1 0,1 0 0,-1-1 0,1 0 0,-1 0 0,9-5 0,-7 2-6691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22:17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24575,'10'-1'0,"0"0"0,0-1 0,1 0 0,-1-1 0,0 0 0,-1 0 0,18-9 0,-14 6 0,1 1 0,27-8 0,-35 13 0,0-1 0,0 2 0,0-1 0,0 0 0,0 1 0,0 0 0,0 1 0,-1-1 0,1 1 0,0 0 0,8 5 0,-6-4 0,-1 1 0,2-2 0,-1 1 0,0-1 0,12 1 0,5-2 0,0-2 0,1-1 0,26-5 0,1 0 0,1 3 0,64 4 0,-41 2 0,-62-1 0,0 1 0,0 0 0,0 1 0,21 7 0,-21-5 0,0-1 0,0-1 0,0 0 0,24 1 0,-16-6 0,0-1 0,0-1 0,-1-1 0,24-8 0,1-9 0,-43 20 0,-1 0 0,0 0 0,1 0 0,-1 0 0,1 0 0,-1 0 0,1 1 0,0 0 0,0 0 0,0 0 0,0 0 0,0 1 0,0-1 0,0 1 0,0 0 0,0 0 0,0 1 0,0-1 0,-1 1 0,1 0 0,0 0 0,0 0 0,0 0 0,-1 1 0,6 2 0,34 22 0,-29-17 0,0-1 0,1 0 0,19 7 0,-29-13 0,1 0 0,0-1 0,0 0 0,0 0 0,0 0 0,0-1 0,0 0 0,0 0 0,0 0 0,0-1 0,-1 0 0,12-3 0,28-11 0,60-15 0,-95 28 0,0 0 0,0 1 0,1 0 0,-1 1 0,0 0 0,0 0 0,0 1 0,14 3 0,-18-2 0,-1 0 0,0 1 0,1-1 0,-1 1 0,0 0 0,0 1 0,-1-1 0,1 1 0,5 5 0,-7-6 0,0 1 0,1-1 0,0 0 0,0 0 0,0 0 0,0-1 0,0 0 0,0 1 0,1-1 0,-1-1 0,1 1 0,-1-1 0,1 1 0,0-2 0,5 2 0,4-1 0,12 1 0,1-1 0,0-2 0,0 0 0,29-6 0,-49 5 0,-1 0 0,1-1 0,0 0 0,-1-1 0,10-5 0,-11 5 0,0 0 0,1 1 0,0 0 0,-1 1 0,1-1 0,0 1 0,0 0 0,9-1 0,25-3 0,-27 3 0,0 1 0,0 0 0,0 1 0,0 0 0,0 1 0,0 1 0,24 4 0,-10 0 0,-1-2 0,1-1 0,-1-1 0,45-3 0,-33 0 0,45 4 0,-73-1 0,1 1 0,-1 1 0,0-1 0,14 7 0,-19-7 0,-1 1 0,1-1 0,0 0 0,0-1 0,0 1 0,0-1 0,1 0 0,-1-1 0,0 1 0,0-1 0,1 0 0,-1 0 0,0-1 0,0 1 0,1-1 0,-1 0 0,0-1 0,0 1 0,0-1 0,7-4 0,16-7-47,-18 8-217,0 0 1,0 0-1,-1-1 0,16-12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59:59.8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24575,'40'0'0,"-1"3"0,48 8 0,-38-6 0,0-1 0,88-7 0,-36 1 0,630 2 0,-587-19 0,-72 19-1365,-57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1:00:05.32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24575,'1271'0'-1365,"-1256"0"-5461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1:00:12.67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18 1269 24575,'-1'0'0,"0"1"0,0-1 0,0 1 0,0-1 0,1 1 0,-1 0 0,0-1 0,0 1 0,0 0 0,1 0 0,-1 0 0,0-1 0,1 1 0,-1 0 0,1 0 0,-1 0 0,1 0 0,-1 0 0,1 0 0,0 0 0,-1 0 0,1 0 0,0 0 0,0 1 0,0-1 0,0 0 0,0 1 0,-3 37 0,3-34 0,1 8 0,-1 1 0,2-1 0,0 1 0,1-1 0,0 0 0,1 0 0,0 0 0,11 21 0,-2-8 0,2-1 0,1 0 0,19 22 0,-28-39 0,0-1 0,1 0 0,0 0 0,0-1 0,0 0 0,1-1 0,0 0 0,11 5 0,80 29 0,-91-36 0,116 31 0,-106-29 0,0-1 0,0 0 0,1-2 0,-1 0 0,22-1 0,51 6 0,110 14 0,180-15 0,-215-9 0,990 3 0,-1103-2 0,77-14 0,-77 8 0,79-3 0,-104 10-75,0-3-1,0 0 1,45-13 0,-43 9-17,1 1 1,59-5-1,35 2 92,193-42 0,-188 28 0,-62 10 0,-2-2 0,72-28 0,-62 19 164,-53 19-61,0-2 0,0 0 0,44-23 0,-41 14-103,0 0 0,-2-2 0,0 0 0,26-27 0,-1-6 0,-2-2 0,60-88 0,0-3 0,-38 56 0,-46 55 0,30-59 0,-46 74 0,0-1 0,-1-1 0,7-33 0,-9 32 0,0 1 0,2-1 0,12-25 0,12-36 0,-25 63 0,1 0 0,1 0 0,12-20 0,-12 21 0,0 0 0,-2-1 0,0 0 0,-1 0 0,-2-1 0,3-30 0,-2 21 0,0-75-1211,-4 103 1057,0-13-6672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1:00:38.72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34:15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0 158 24575,'19'-20'0,"1"0"0,1 2 0,45-32 0,-44 35 0,-16 10 0,1 1 0,0-1 0,0 1 0,0 0 0,0 1 0,14-5 0,-19 7 0,0 1 0,0 0 0,0 0 0,0 0 0,1 0 0,-1 0 0,0 0 0,0 1 0,0-1 0,0 1 0,0-1 0,0 1 0,0 0 0,0 0 0,0 0 0,-1 0 0,1 0 0,0 0 0,0 0 0,-1 1 0,1-1 0,-1 0 0,1 1 0,-1 0 0,0-1 0,1 1 0,-1 0 0,0 0 0,0-1 0,0 1 0,1 4 0,1 0 0,0 0 0,0-1 0,0 1 0,1-1 0,0 1 0,0-1 0,1 0 0,0-1 0,-1 1 0,2-1 0,-1 0 0,0 0 0,1 0 0,-1-1 0,1 0 0,9 3 0,-8-4 0,0 0 0,0-1 0,0 0 0,0-1 0,1 0 0,-1 0 0,0 0 0,1-1 0,-1 0 0,0 0 0,0-1 0,0 0 0,0 0 0,11-5 0,76-41 0,-89 46 0,0 0 0,1 1 0,-1-1 0,1 1 0,-1 0 0,1 0 0,0 1 0,-1 0 0,1 0 0,0 0 0,-1 1 0,1-1 0,-1 1 0,1 1 0,9 2 0,0 3 0,0 1 0,-1 0 0,27 20 0,-39-27 0,4 2 0,0 0 0,0 0 0,0-1 0,1 0 0,-1 0 0,1 0 0,-1-1 0,1 0 0,0 0 0,0-1 0,-1 0 0,1 0 0,0-1 0,10-1 0,4-2 0,1 0 0,-1-2 0,24-9 0,-9-1 0,-26 12 0,-1-1 0,1 2 0,0-1 0,11-1 0,-18 4 0,1 0 0,0 1 0,0 0 0,0 0 0,-1 0 0,1 1 0,0-1 0,0 1 0,-1 0 0,1 0 0,0 0 0,-1 1 0,1-1 0,-1 1 0,4 2 0,28 18 0,-27-16 0,0-1 0,-1 0 0,2 0 0,-1 0 0,0-1 0,1-1 0,0 1 0,0-1 0,0-1 0,0 0 0,1 0 0,16 0 0,-10-3 0,0-1 0,0-1 0,0 0 0,0-1 0,0-1 0,15-7 0,14-3 0,-15 5 0,36-9 0,-60 19 0,21-6 0,0 2 0,0 1 0,0 1 0,1 1 0,-1 1 0,1 2 0,34 6 0,-52-7 0,-1 0 0,1-1 0,0 0 0,0 0 0,0-2 0,-1 1 0,1-1 0,0 0 0,-1-1 0,1 0 0,10-6 0,-12 5 0,0 1 0,0 0 0,0 0 0,1 1 0,-1 0 0,0 0 0,1 1 0,-1 0 0,1 0 0,0 1 0,-1 0 0,1 1 0,-1 0 0,15 3 0,16 22 0,-35-23 0,-1 0 0,1 0 0,0 0 0,0-1 0,0 0 0,0 0 0,0 0 0,5 2 0,-7-4 0,0 0 0,1 1 0,-1-1 0,0-1 0,0 1 0,0 0 0,1 0 0,-1-1 0,0 1 0,0-1 0,0 0 0,0 0 0,0 0 0,0 0 0,0 0 0,0 0 0,0 0 0,0-1 0,0 1 0,-1-1 0,3-2 0,18-18-1365,-12 13-5461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34:18.2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24575,'10'155'0,"-1"-51"0,-3-24 0,2 0 0,1-2 0,2 0 0,1-1 0,19 78 0,-29-146 0,7 39 0,2 0 0,0-1 0,2-1 0,0-2 0,1-1 0,1-1 0,21 43 0,31 38 0,-41-79 0,-2 2 0,37 85 0,-44-86 0,1-2 0,1-2 0,1-2 0,1-1 0,1-2 0,0-2 0,1-3 0,45 47 0,-53-65 0,-1-2 0,1-1 0,0-2 0,1-1 0,-1-1 0,1-2 0,-1-1 0,1-2 0,25-4 0,657 1 0,-684 4-195,0 0 0,0 2 0,0 1 0,0 1 0,0 2 0,20 16 0,-23-14-6631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38:52.8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3939 292 24575,'-7'-3'0,"1"0"0,0-1 0,-1 0 0,1 0 0,0 0 0,1-1 0,-1 1 0,-7-10 0,-22-33 0,32 40 0,-1 1 0,1 0 0,-2 0 0,1 1 0,-1-1 0,0 1 0,0 0 0,0 0 0,-1 0 0,1 1 0,-1 0 0,0 0 0,-1 0 0,1 1 0,-9-4 0,-53-12 0,-45-15 0,-26-8 0,97 31 0,15 6 0,0 2 0,0 0 0,-1 2 0,-52 4 0,5 0 0,15-4 0,27-1 0,1 2 0,-1 1 0,0 1 0,1 2 0,-49 12 0,-9 21 0,51-24 0,-3 2 0,-71 33 0,83-33 0,-1-2 0,-63 20 0,86-30 0,0 1 0,0-1 0,1 1 0,-12 8 0,-25 13 0,-8-7 0,33-12 0,1 1 0,-1 0 0,2 1 0,-30 18 0,27-14 0,-41 19 0,-5 2 0,-222 128 0,233-132 0,-22 15 0,55-26 0,-34 37 0,26-26 0,-132 132 0,-47 80 0,94-87 0,92-116 0,19-29 0,-1-1 0,0 0 0,0 0 0,-1 0 0,-10 10 0,8-8 0,0-1 0,1 1 0,0 0 0,1 1 0,-8 15 0,8-13 0,-1 0 0,-1 0 0,-11 14 0,12-17 0,0 0 0,0 0 0,-8 21 0,-8 13 0,16-31 0,0 1 0,0 1 0,-4 16 0,7-18 0,-1-1 0,0 0 0,0 0 0,-1 0 0,-10 13 0,7-11 0,1 0 0,0 1 0,1 0 0,0 0 0,-5 21 0,5-16 0,0 0 0,-17 30 0,13-29 0,2 0 0,0 1 0,-9 35 0,-8 21 0,1-4 0,18-48 0,-19 42 0,21-56 0,1-1 0,0 2 0,-2 15 0,-13 35 0,-12 38 0,22-78 0,0 0 0,2 0 0,-8 42 0,-2 6 0,-5-7 0,14-44 0,2 0 0,-10 41 0,11-37 0,-1 0 0,-1 0 0,-11 26 0,-10 30 0,13-2 0,11-53 0,-13 46 0,-1-4 0,-16 104 0,29-137 0,-32 159 0,32-101 0,6-71 0,-2 0 0,-1 0 0,-5 28 0,-2-5 0,2 0 0,2 1 0,1 76 0,3-110 0,-1 0 0,1 1 0,-2-1 0,1 0 0,-8 17 0,6-17 0,0 1 0,1 0 0,0 0 0,-1 24 0,3 619 0,3-307 0,16-224 0,0 37 0,-7-34 0,-3-58 0,-5-54 0,-1 1 0,2-1 0,5 14 0,-5-16 0,0 0 0,-1 0 0,0 0 0,1 22 0,-3-18 0,-2 13 0,3 1 0,0-1 0,2 0 0,8 30 0,1 10 0,-12-55 0,2 0 0,-1-1 0,2 1 0,10 27 0,-5-19 0,0 1 0,6 32 0,-11-38 0,1 0 0,1 0 0,0-1 0,1 0 0,18 32 0,33 68 0,-50-104 0,-4-3 0,1-1 0,0 0 0,1 0 0,0-1 0,1 0 0,-1 0 0,2 0 0,-1-1 0,11 8 0,-6-5 0,-1 1 0,0 0 0,-1 0 0,10 15 0,18 18 0,-6-15 0,63 46 0,-82-66 0,10 12 0,12 6 0,-27-22 0,-1 1 0,1-1 0,-1 1 0,-1 0 0,1 1 0,6 8 0,-5-7 0,-1 0 0,1 0 0,0-1 0,10 7 0,106 77 0,-102-75 0,-2 0 0,0 1 0,23 26 0,12 11 0,2-3 0,34 19 0,-19-15 0,-58-48 0,-1 1 0,-1 0 0,0 1 0,0 0 0,18 18 0,10 1 0,-4-5 0,-19-10 0,2 0 0,0-2 0,0 0 0,22 9 0,38 23 0,51 33 0,-105-63 0,0 0 0,28 8 0,1 1 0,23 2 0,-60-20 0,1 1 0,31 13 0,-22-7 0,1 0 0,36 7 0,-34-9 0,53 20 0,-32-8 0,65 16 0,-13-4 0,-78-26 0,0 0 0,50 5 0,-50-9 0,-1 1 0,1 1 0,29 10 0,-30-10 0,0 0 0,0-2 0,1-1 0,-1 0 0,1-2 0,-1-1 0,29-5 0,55-12 0,-61 12-53,-17 1-603,55-2 0,-69 8-6170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48:53.7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0 107 24575,'8'1'0,"-1"-1"0,0-1 0,0 1 0,0-1 0,0 0 0,0-1 0,0 0 0,0 0 0,0 0 0,-1-1 0,1 0 0,-1 0 0,0-1 0,1 1 0,-2-2 0,1 1 0,0 0 0,4-7 0,-5 7 0,0 0 0,0 1 0,0-1 0,0 1 0,0 0 0,1 0 0,-1 0 0,1 1 0,0 0 0,0 0 0,0 1 0,0-1 0,0 1 0,0 1 0,0-1 0,11 1 0,1 2 0,0 1 0,0 1 0,-1 0 0,22 9 0,-22-7 0,0 0 0,0-2 0,1 0 0,33 3 0,-36-7 0,0-2 0,0 0 0,0 0 0,0-1 0,16-6 0,28-6 0,-55 14 0,-1 1 0,1 0 0,0 0 0,-1 0 0,1 1 0,-1-1 0,1 1 0,0 0 0,-1 0 0,1 0 0,-1 1 0,0-1 0,1 1 0,-1-1 0,0 1 0,0 0 0,0 1 0,5 4 0,-4-4 0,0 0 0,0 0 0,0 0 0,1-1 0,-1 0 0,1 1 0,-1-1 0,1-1 0,8 3 0,33 5 0,-34-6 0,-1 0 0,0 0 0,1-1 0,-1-1 0,1 0 0,0-1 0,-1 0 0,1 0 0,-1-2 0,20-3 0,-20 0 0,-1-1 0,0 0 0,0-1 0,0 0 0,12-12 0,-13 11 0,1 0 0,-1 1 0,1 0 0,13-7 0,-19 13 0,1-1 0,-1 0 0,0 1 0,0 0 0,1 0 0,-1 0 0,1 1 0,-1-1 0,1 1 0,-1 0 0,1 1 0,-1-1 0,1 1 0,-1 0 0,7 1 0,77 39 0,-75-38 0,0 0 0,0 0 0,0-1 0,0-1 0,0 0 0,1-1 0,-1 0 0,0-1 0,0 0 0,0-2 0,19-4 0,-13 3 0,0 1 0,1 0 0,-1 2 0,23 0 0,13 9 0,-45-5 0,0-1 0,0-1 0,1 0 0,-1 0 0,0-1 0,1 0 0,-1-1 0,0 0 0,1 0 0,10-4 0,5-5 4,21-4-1373,-33 12-5457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51:48.6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516 1937 24575,'-3'-33'0,"-1"0"0,-1 1 0,-1 0 0,-19-52 0,-9-50 0,-2 0 0,24 98 0,2-1 0,-9-66 0,16 87 0,-1-1 0,0 0 0,-12-30 0,-10-37 0,20 57 0,-1 0 0,-12-29 0,-6-20 0,-13-86 0,-7-24 0,27 141 0,14 38 0,1 1 0,0-1 0,0 1 0,1-1 0,-3-11 0,-8-48 0,-39-113 0,31 117 0,6-1 65,-9-23-1495,19 75-5396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52:07.0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2008 24575,'2'-4'0,"0"0"0,0 0 0,0 0 0,1 0 0,-1 0 0,1 1 0,0-1 0,7-5 0,1-4 0,207-257 0,-121 154 0,72-83 0,-88 106 0,-65 74 0,0 0 0,23-39 0,-12 16 0,162-252 0,-138 207 0,84-123 0,-24 52 0,-39 60 0,67-101 0,-125 176-682,31-36-1,-35 48-6143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9:52:08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0 249 24575,'0'-3'0,"0"-4"0,0-4 0,0-3 0,0-2 0,0-2 0,0 0 0,0-1 0,0 1 0,0-1 0,0 1 0,0-1 0,0 1 0,0 0 0,0 1 0,0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E82B8-45EC-47D2-B33C-283322395C52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2795D-3B84-454E-B099-B918127027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82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2795D-3B84-454E-B099-B918127027A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11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9A69-E5EB-1833-B4CC-1731F09FA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4B74A-EADA-76E5-64BF-E6EA0B9DF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14FF-50BC-E098-A5B5-6279A0CF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1C7F6-109F-6D26-EFDD-0479F2CE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55CF4-3D3C-7503-958D-A4DA86E3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126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5414-9415-EE55-0279-D2C146AC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7F348-F7EB-DE2C-097D-B73B12E52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6FF23-321D-FFB4-14E3-EC364763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0691E-92BA-D874-9913-C4672747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15C6D-2063-8D4F-9718-96CF3DAE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636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B211B-8097-CE6A-8E1D-481A47393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08B45-ABEC-9432-8C50-C8495DE1E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C2D97-7B10-B22F-E0CD-30E0A089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545F-1231-4404-4A92-D7B13321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6F455-FE87-140D-B786-763B4945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29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3580-924D-388C-BEC8-455DA1B7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699A-04DF-D3D6-CF4C-4B133B020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5C374-8892-5D3B-F265-048C6716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1E53-F5CA-9DBA-4373-09F06085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D13D3-6CA9-FAD0-7E60-DA51172E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52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E974-7B54-A56E-B51A-7C981537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AD5C9-1E83-08CD-B1A8-E6B3E01B6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AA99-CF6B-9B7B-D875-7D61B7C8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19435-6426-575A-99AB-3456957E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3302D-A535-9237-DCBF-25883AB0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468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4F0D-ECF9-8440-5B7D-BB4AC86F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6064-AAF6-D416-B9FD-994644F32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881DF-AE3B-2808-1C9A-DF11FD31C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F4854-5E91-88EE-3064-9AE075A9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5D69A-2709-A356-0FED-96272630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05906-0409-24C0-41B8-02FD0723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84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8D7CC-5F0D-6D3F-8499-41050FD1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1E5CB-8F70-DC4B-0202-AC7E44912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68227-EE9A-B3DB-FFAC-C006B277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C30C7-E4A6-EB61-A62C-7018436C5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77700-7021-12C3-1F7D-41BA020A8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25644-25EC-D9BE-8EDE-DE89C2FC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3FCA7-25D1-339F-CB3A-AB2A9FF1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6D020-1430-4D23-6FA7-1FF50067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479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D083-C52F-2F67-F2AE-62C6DD4A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49B5A-8F26-1C5A-482A-9D517F10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1B9A-57C2-A73C-6540-AA88DC03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09224-2057-88FA-0FC3-0DF9D81E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86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EAE0A-80F0-B0FF-00F1-512D3640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10AEA-9BFE-D2A3-307E-2FC02332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10339-49AD-8CE5-5782-92CA702D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723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E4E7-BA3E-ADB3-1444-8A74D851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5ECC0-5D30-347F-F2DC-D0EE9C21F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03B3B-8BA5-1603-F404-CD5978F06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12FE6-6D5A-B66B-B3E3-7CD5EAFA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7C5E6-D1BE-B286-4E56-5C95391B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C4F68-EC8E-5A48-5012-8B1C2985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713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CC3A-BB4E-4AFB-16CB-5426FC6C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D05DE-2AAF-014C-88FA-4101407A1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A6EC2-3B39-FC30-45CC-AC6FC0F1C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40D8E-2113-5E11-67E7-48B797A20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A4B28-0876-47C6-477E-9AE3D704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29B92-407F-DB69-5EE1-AB90B1B7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88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E5D0E7-2417-C70F-8690-D4979AF5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B5D6A-BB6F-ADAC-C158-81B4D1421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C493-22BF-945B-1F5D-0FF3E1E57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3B679-46EF-478D-A23C-8A3D284901AF}" type="datetimeFigureOut">
              <a:rPr lang="en-CA" smtClean="0"/>
              <a:t>2024-09-22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2956-EE9E-778E-FAD9-9F1A5CF16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9ED3C-BCC5-8D0F-2A98-D4BBEA138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632F5D-C29E-4B7D-97D0-8E3C8967BD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385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9" Type="http://schemas.openxmlformats.org/officeDocument/2006/relationships/image" Target="../media/image35.png"/><Relationship Id="rId21" Type="http://schemas.openxmlformats.org/officeDocument/2006/relationships/image" Target="../media/image26.png"/><Relationship Id="rId34" Type="http://schemas.openxmlformats.org/officeDocument/2006/relationships/customXml" Target="../ink/ink22.xml"/><Relationship Id="rId7" Type="http://schemas.openxmlformats.org/officeDocument/2006/relationships/image" Target="../media/image19.png"/><Relationship Id="rId12" Type="http://schemas.openxmlformats.org/officeDocument/2006/relationships/customXml" Target="../ink/ink11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38" Type="http://schemas.openxmlformats.org/officeDocument/2006/relationships/customXml" Target="../ink/ink24.xml"/><Relationship Id="rId2" Type="http://schemas.openxmlformats.org/officeDocument/2006/relationships/image" Target="../media/image16.png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1.png"/><Relationship Id="rId24" Type="http://schemas.openxmlformats.org/officeDocument/2006/relationships/customXml" Target="../ink/ink17.xml"/><Relationship Id="rId32" Type="http://schemas.openxmlformats.org/officeDocument/2006/relationships/customXml" Target="../ink/ink21.xml"/><Relationship Id="rId37" Type="http://schemas.openxmlformats.org/officeDocument/2006/relationships/image" Target="../media/image34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9.xml"/><Relationship Id="rId36" Type="http://schemas.openxmlformats.org/officeDocument/2006/relationships/customXml" Target="../ink/ink23.xml"/><Relationship Id="rId10" Type="http://schemas.openxmlformats.org/officeDocument/2006/relationships/customXml" Target="../ink/ink10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7.xml"/><Relationship Id="rId9" Type="http://schemas.openxmlformats.org/officeDocument/2006/relationships/image" Target="../media/image20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29.png"/><Relationship Id="rId30" Type="http://schemas.openxmlformats.org/officeDocument/2006/relationships/customXml" Target="../ink/ink20.xml"/><Relationship Id="rId35" Type="http://schemas.openxmlformats.org/officeDocument/2006/relationships/image" Target="../media/image33.png"/><Relationship Id="rId8" Type="http://schemas.openxmlformats.org/officeDocument/2006/relationships/customXml" Target="../ink/ink9.xml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customXml" Target="../ink/ink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B75C4-185A-5C2C-8A90-EAECF3C43AE5}"/>
              </a:ext>
            </a:extLst>
          </p:cNvPr>
          <p:cNvSpPr txBox="1"/>
          <p:nvPr/>
        </p:nvSpPr>
        <p:spPr>
          <a:xfrm>
            <a:off x="577516" y="393700"/>
            <a:ext cx="11614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Week 4: Lists and Dictionaries</a:t>
            </a:r>
            <a:endParaRPr lang="en-CA" sz="6000" i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8C7CA-A2C6-8FF5-224C-91784543FEFE}"/>
              </a:ext>
            </a:extLst>
          </p:cNvPr>
          <p:cNvSpPr txBox="1"/>
          <p:nvPr/>
        </p:nvSpPr>
        <p:spPr>
          <a:xfrm>
            <a:off x="269780" y="1700810"/>
            <a:ext cx="918975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Lists</a:t>
            </a:r>
            <a:r>
              <a:rPr lang="en-US" sz="3200" dirty="0"/>
              <a:t> are collections of individual items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lnSpc>
                <a:spcPct val="150000"/>
              </a:lnSpc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Dictionaries</a:t>
            </a:r>
            <a:r>
              <a:rPr lang="en-US" sz="3200" dirty="0"/>
              <a:t> are collections of key-value entries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BAF7E-F1EF-ED58-EAB4-DF8B2D75F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1" y="2277951"/>
            <a:ext cx="2875208" cy="2875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5F931-B52E-5F12-32EB-FE8A4F128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467" y="2530671"/>
            <a:ext cx="3738434" cy="1119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A5692F-F748-4411-F909-36440059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467" y="4692564"/>
            <a:ext cx="3738434" cy="16384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DB12E9-183D-3F4A-BD21-8AF2E6645AAE}"/>
              </a:ext>
            </a:extLst>
          </p:cNvPr>
          <p:cNvSpPr txBox="1"/>
          <p:nvPr/>
        </p:nvSpPr>
        <p:spPr>
          <a:xfrm>
            <a:off x="5728174" y="2867881"/>
            <a:ext cx="301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list `L` has </a:t>
            </a:r>
            <a:r>
              <a:rPr lang="en-CA" b="1" dirty="0"/>
              <a:t>4 </a:t>
            </a:r>
            <a:r>
              <a:rPr lang="en-CA" dirty="0"/>
              <a:t>items.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348D4-D028-404A-F92A-7160EE7B4007}"/>
              </a:ext>
            </a:extLst>
          </p:cNvPr>
          <p:cNvSpPr txBox="1"/>
          <p:nvPr/>
        </p:nvSpPr>
        <p:spPr>
          <a:xfrm>
            <a:off x="5705635" y="5365210"/>
            <a:ext cx="286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This dictionary has </a:t>
            </a:r>
            <a:r>
              <a:rPr lang="en-CA" b="1" dirty="0"/>
              <a:t>3</a:t>
            </a:r>
            <a:r>
              <a:rPr lang="en-CA" dirty="0"/>
              <a:t> entries.</a:t>
            </a:r>
          </a:p>
        </p:txBody>
      </p:sp>
    </p:spTree>
    <p:extLst>
      <p:ext uri="{BB962C8B-B14F-4D97-AF65-F5344CB8AC3E}">
        <p14:creationId xmlns:p14="http://schemas.microsoft.com/office/powerpoint/2010/main" val="201202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an Accessing </a:t>
            </a:r>
            <a:r>
              <a:rPr lang="en-CA" b="1" u="sng" dirty="0"/>
              <a:t>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9A4F0-DF6E-BE4B-AED6-B2BB3F52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2360724"/>
            <a:ext cx="6791325" cy="1190625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50E64826-51AF-5705-4A37-8ED7D21CCC2E}"/>
              </a:ext>
            </a:extLst>
          </p:cNvPr>
          <p:cNvSpPr txBox="1"/>
          <p:nvPr/>
        </p:nvSpPr>
        <p:spPr>
          <a:xfrm>
            <a:off x="608007" y="3847898"/>
            <a:ext cx="10975986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Lists are a collection of items (or “elements” if you prefer).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order of the items is maintained: item0 </a:t>
            </a:r>
            <a:r>
              <a:rPr lang="en-US" sz="2800" dirty="0">
                <a:sym typeface="Wingdings" panose="05000000000000000000" pitchFamily="2" charset="2"/>
              </a:rPr>
              <a:t> item1  item2  etc.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square brackets [ ] to create new lists.</a:t>
            </a:r>
          </a:p>
          <a:p>
            <a:pPr marL="69215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Access elements by index (starting from 0).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10DFF9-320E-71BD-4EF3-ECA8470D18D0}"/>
              </a:ext>
            </a:extLst>
          </p:cNvPr>
          <p:cNvCxnSpPr>
            <a:cxnSpLocks/>
          </p:cNvCxnSpPr>
          <p:nvPr/>
        </p:nvCxnSpPr>
        <p:spPr>
          <a:xfrm>
            <a:off x="2700337" y="2130264"/>
            <a:ext cx="635291" cy="445511"/>
          </a:xfrm>
          <a:prstGeom prst="straightConnector1">
            <a:avLst/>
          </a:prstGeom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63B30C-928C-FC3B-9D02-C31A8426CA4B}"/>
              </a:ext>
            </a:extLst>
          </p:cNvPr>
          <p:cNvCxnSpPr>
            <a:cxnSpLocks/>
          </p:cNvCxnSpPr>
          <p:nvPr/>
        </p:nvCxnSpPr>
        <p:spPr>
          <a:xfrm flipH="1">
            <a:off x="3554569" y="1921148"/>
            <a:ext cx="734096" cy="628869"/>
          </a:xfrm>
          <a:prstGeom prst="straightConnector1">
            <a:avLst/>
          </a:prstGeom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55CBC-AC8E-C919-5FBF-4D18D902C323}"/>
              </a:ext>
            </a:extLst>
          </p:cNvPr>
          <p:cNvCxnSpPr>
            <a:cxnSpLocks/>
          </p:cNvCxnSpPr>
          <p:nvPr/>
        </p:nvCxnSpPr>
        <p:spPr>
          <a:xfrm>
            <a:off x="4288665" y="1928435"/>
            <a:ext cx="1191296" cy="628021"/>
          </a:xfrm>
          <a:prstGeom prst="straightConnector1">
            <a:avLst/>
          </a:prstGeom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E9C707-0DBB-04B6-9715-C32C97A483BD}"/>
              </a:ext>
            </a:extLst>
          </p:cNvPr>
          <p:cNvSpPr txBox="1"/>
          <p:nvPr/>
        </p:nvSpPr>
        <p:spPr>
          <a:xfrm>
            <a:off x="721217" y="1542399"/>
            <a:ext cx="264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800000"/>
                </a:solidFill>
              </a:rPr>
              <a:t>Assign the list to a variable called `fruits`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C9A35A-63B3-BA4B-5EBE-3D665D7D1DE3}"/>
              </a:ext>
            </a:extLst>
          </p:cNvPr>
          <p:cNvSpPr txBox="1"/>
          <p:nvPr/>
        </p:nvSpPr>
        <p:spPr>
          <a:xfrm>
            <a:off x="3187521" y="1541390"/>
            <a:ext cx="79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800000"/>
                </a:solidFill>
              </a:rPr>
              <a:t>Square brackets create a new list.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A898B4-8D46-3436-D127-767848ED4F7B}"/>
              </a:ext>
            </a:extLst>
          </p:cNvPr>
          <p:cNvSpPr txBox="1"/>
          <p:nvPr/>
        </p:nvSpPr>
        <p:spPr>
          <a:xfrm>
            <a:off x="6712041" y="2399961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ighlight>
                  <a:srgbClr val="66FF66"/>
                </a:highlight>
              </a:rPr>
              <a:t>“A list of strings”</a:t>
            </a:r>
          </a:p>
        </p:txBody>
      </p:sp>
    </p:spTree>
    <p:extLst>
      <p:ext uri="{BB962C8B-B14F-4D97-AF65-F5344CB8AC3E}">
        <p14:creationId xmlns:p14="http://schemas.microsoft.com/office/powerpoint/2010/main" val="233541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Essential List Methods /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4F15A-9824-5A9C-93EC-FFD9A845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33" y="2157277"/>
            <a:ext cx="6800850" cy="2066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D61B9D-9251-2070-BC5E-70987275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92" y="1888025"/>
            <a:ext cx="3724275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C53F060-A3D4-B949-234A-817D2360296B}"/>
                  </a:ext>
                </a:extLst>
              </p14:cNvPr>
              <p14:cNvContentPartPr/>
              <p14:nvPr/>
            </p14:nvContentPartPr>
            <p14:xfrm>
              <a:off x="2159179" y="3108291"/>
              <a:ext cx="17280" cy="792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C53F060-A3D4-B949-234A-817D236029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0539" y="3099651"/>
                <a:ext cx="349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6A7EB82-68CC-E416-A1E3-32D06A0DFA6E}"/>
                  </a:ext>
                </a:extLst>
              </p14:cNvPr>
              <p14:cNvContentPartPr/>
              <p14:nvPr/>
            </p14:nvContentPartPr>
            <p14:xfrm>
              <a:off x="2090779" y="3190011"/>
              <a:ext cx="79560" cy="10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6A7EB82-68CC-E416-A1E3-32D06A0DF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1779" y="3181011"/>
                <a:ext cx="97200" cy="284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AF65AC8-D7C5-BB4B-C0AD-79E58EEA3100}"/>
              </a:ext>
            </a:extLst>
          </p:cNvPr>
          <p:cNvSpPr txBox="1"/>
          <p:nvPr/>
        </p:nvSpPr>
        <p:spPr>
          <a:xfrm>
            <a:off x="1871839" y="5730895"/>
            <a:ext cx="8679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C000"/>
                </a:solidFill>
                <a:highlight>
                  <a:srgbClr val="306998"/>
                </a:highlight>
              </a:rPr>
              <a:t> We can “capture” the element that was “popped off” the list if we need it for something...</a:t>
            </a:r>
          </a:p>
          <a:p>
            <a:r>
              <a:rPr lang="en-CA" dirty="0">
                <a:solidFill>
                  <a:srgbClr val="FFC000"/>
                </a:solidFill>
                <a:highlight>
                  <a:srgbClr val="306998"/>
                </a:highlight>
              </a:rPr>
              <a:t> In this example, we store it in the variable `last_num`.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7B52C9F-F968-D464-5773-3BE36B66D93A}"/>
                  </a:ext>
                </a:extLst>
              </p14:cNvPr>
              <p14:cNvContentPartPr/>
              <p14:nvPr/>
            </p14:nvContentPartPr>
            <p14:xfrm>
              <a:off x="2401819" y="4025571"/>
              <a:ext cx="806400" cy="57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7B52C9F-F968-D464-5773-3BE36B66D9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2819" y="4016931"/>
                <a:ext cx="824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BD0CC23-8C3C-D5CD-6D5C-349FFA995C65}"/>
                  </a:ext>
                </a:extLst>
              </p14:cNvPr>
              <p14:cNvContentPartPr/>
              <p14:nvPr/>
            </p14:nvContentPartPr>
            <p14:xfrm>
              <a:off x="2833099" y="4069490"/>
              <a:ext cx="588240" cy="744741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BD0CC23-8C3C-D5CD-6D5C-349FFA995C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24099" y="4060847"/>
                <a:ext cx="605880" cy="762387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DC876A82-B347-78A0-805C-A4B05215F6B4}"/>
              </a:ext>
            </a:extLst>
          </p:cNvPr>
          <p:cNvSpPr txBox="1"/>
          <p:nvPr/>
        </p:nvSpPr>
        <p:spPr>
          <a:xfrm>
            <a:off x="3342844" y="4608216"/>
            <a:ext cx="504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FF00"/>
                </a:solidFill>
                <a:highlight>
                  <a:srgbClr val="306998"/>
                </a:highlight>
              </a:rPr>
              <a:t> This expression involving `in` resolves to a Boolean!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BE781B1-2C44-DB62-ADC1-1BBAEB059FD0}"/>
                  </a:ext>
                </a:extLst>
              </p14:cNvPr>
              <p14:cNvContentPartPr/>
              <p14:nvPr/>
            </p14:nvContentPartPr>
            <p14:xfrm>
              <a:off x="752299" y="3082371"/>
              <a:ext cx="1418040" cy="30052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BE781B1-2C44-DB62-ADC1-1BBAEB059F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659" y="3073371"/>
                <a:ext cx="1435680" cy="30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34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Looping Through 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04835-6686-F4C9-A4E5-C7BEDC63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2268560"/>
            <a:ext cx="6772275" cy="163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91EB08-0899-C394-60F9-16518623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06" y="2072827"/>
            <a:ext cx="3562350" cy="81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50866-0A25-738B-5DCD-F2FFD0B8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42" t="52977" r="37392" b="-63"/>
          <a:stretch/>
        </p:blipFill>
        <p:spPr>
          <a:xfrm>
            <a:off x="251987" y="2645618"/>
            <a:ext cx="2249615" cy="11444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DE27FE-55C4-7B21-2CF7-3244CBDEE582}"/>
              </a:ext>
            </a:extLst>
          </p:cNvPr>
          <p:cNvSpPr txBox="1"/>
          <p:nvPr/>
        </p:nvSpPr>
        <p:spPr>
          <a:xfrm>
            <a:off x="2802004" y="4205867"/>
            <a:ext cx="5166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highlight>
                  <a:srgbClr val="00FFFF"/>
                </a:highlight>
              </a:rPr>
              <a:t>The built-in `enumerate()` function can </a:t>
            </a:r>
            <a:br>
              <a:rPr lang="en-CA" dirty="0">
                <a:solidFill>
                  <a:srgbClr val="0070C0"/>
                </a:solidFill>
                <a:highlight>
                  <a:srgbClr val="00FFFF"/>
                </a:highlight>
              </a:rPr>
            </a:br>
            <a:r>
              <a:rPr lang="en-CA" dirty="0">
                <a:solidFill>
                  <a:srgbClr val="0070C0"/>
                </a:solidFill>
                <a:highlight>
                  <a:srgbClr val="00FFFF"/>
                </a:highlight>
              </a:rPr>
              <a:t>come in handy when we want the index number too!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695719-A14D-4EDF-97D4-BFCC5A3CA2A7}"/>
                  </a:ext>
                </a:extLst>
              </p14:cNvPr>
              <p14:cNvContentPartPr/>
              <p14:nvPr/>
            </p14:nvContentPartPr>
            <p14:xfrm>
              <a:off x="4204699" y="3696171"/>
              <a:ext cx="650160" cy="40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695719-A14D-4EDF-97D4-BFCC5A3CA2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5699" y="3687171"/>
                <a:ext cx="667800" cy="57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2">
            <a:extLst>
              <a:ext uri="{FF2B5EF4-FFF2-40B4-BE49-F238E27FC236}">
                <a16:creationId xmlns:a16="http://schemas.microsoft.com/office/drawing/2014/main" id="{23942643-B56D-644A-6B63-D306F6CE6AEE}"/>
              </a:ext>
            </a:extLst>
          </p:cNvPr>
          <p:cNvSpPr txBox="1"/>
          <p:nvPr/>
        </p:nvSpPr>
        <p:spPr>
          <a:xfrm>
            <a:off x="608006" y="5444290"/>
            <a:ext cx="1097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DDDDD"/>
                </a:highlight>
              </a:rPr>
              <a:t> index, color </a:t>
            </a:r>
            <a:r>
              <a:rPr lang="en-US" sz="2400" dirty="0"/>
              <a:t> are both “unpacked” from the </a:t>
            </a:r>
            <a:r>
              <a:rPr lang="en-US" sz="2400" dirty="0">
                <a:highlight>
                  <a:srgbClr val="DDDDDD"/>
                </a:highlight>
              </a:rPr>
              <a:t> enumerate() </a:t>
            </a:r>
            <a:r>
              <a:rPr lang="en-US" sz="2400" dirty="0"/>
              <a:t> method. </a:t>
            </a:r>
          </a:p>
        </p:txBody>
      </p:sp>
    </p:spTree>
    <p:extLst>
      <p:ext uri="{BB962C8B-B14F-4D97-AF65-F5344CB8AC3E}">
        <p14:creationId xmlns:p14="http://schemas.microsoft.com/office/powerpoint/2010/main" val="168947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A8DA5A76-C6D8-14FB-157B-7249F18C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47" y="2188264"/>
            <a:ext cx="6762750" cy="14382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Slicing and Copying Lists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8C82B-5058-F051-FD61-BA3F3A9D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906" y="1992738"/>
            <a:ext cx="3171825" cy="895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B0722D9-F831-1F3D-DFC3-42B573EB412A}"/>
                  </a:ext>
                </a:extLst>
              </p14:cNvPr>
              <p14:cNvContentPartPr/>
              <p14:nvPr/>
            </p14:nvContentPartPr>
            <p14:xfrm flipH="1">
              <a:off x="8835379" y="1416670"/>
              <a:ext cx="185760" cy="697183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B0722D9-F831-1F3D-DFC3-42B573EB41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826739" y="1407672"/>
                <a:ext cx="203400" cy="7148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DEBD6F4-F3FF-FAC3-3A59-B6BE5C388886}"/>
              </a:ext>
            </a:extLst>
          </p:cNvPr>
          <p:cNvGrpSpPr/>
          <p:nvPr/>
        </p:nvGrpSpPr>
        <p:grpSpPr>
          <a:xfrm>
            <a:off x="9433339" y="1421331"/>
            <a:ext cx="536040" cy="723240"/>
            <a:chOff x="9433339" y="1421331"/>
            <a:chExt cx="536040" cy="7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515059-4C02-97D9-E4B7-9978B6B043D6}"/>
                    </a:ext>
                  </a:extLst>
                </p14:cNvPr>
                <p14:cNvContentPartPr/>
                <p14:nvPr/>
              </p14:nvContentPartPr>
              <p14:xfrm>
                <a:off x="9440179" y="1421331"/>
                <a:ext cx="529200" cy="723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515059-4C02-97D9-E4B7-9978B6B043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31179" y="1412331"/>
                  <a:ext cx="54684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E6E008-2FA4-544A-C740-9A024E9F9AE1}"/>
                    </a:ext>
                  </a:extLst>
                </p14:cNvPr>
                <p14:cNvContentPartPr/>
                <p14:nvPr/>
              </p14:nvContentPartPr>
              <p14:xfrm>
                <a:off x="9440179" y="2035131"/>
                <a:ext cx="360" cy="89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E6E008-2FA4-544A-C740-9A024E9F9A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31179" y="2026491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87E2C5-91AD-15FD-3E3A-9C9D1928F9DE}"/>
                    </a:ext>
                  </a:extLst>
                </p14:cNvPr>
                <p14:cNvContentPartPr/>
                <p14:nvPr/>
              </p14:nvContentPartPr>
              <p14:xfrm>
                <a:off x="9433339" y="2110011"/>
                <a:ext cx="76680" cy="34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87E2C5-91AD-15FD-3E3A-9C9D1928F9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24699" y="2101011"/>
                  <a:ext cx="9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EF6C1B-B31E-571B-201F-D59126DEBD92}"/>
                    </a:ext>
                  </a:extLst>
                </p14:cNvPr>
                <p14:cNvContentPartPr/>
                <p14:nvPr/>
              </p14:nvContentPartPr>
              <p14:xfrm>
                <a:off x="9491299" y="2099211"/>
                <a:ext cx="59040" cy="13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EF6C1B-B31E-571B-201F-D59126DEB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82659" y="2090211"/>
                  <a:ext cx="766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02D19-5A19-F29E-6704-33AD677CF348}"/>
              </a:ext>
            </a:extLst>
          </p:cNvPr>
          <p:cNvGrpSpPr/>
          <p:nvPr/>
        </p:nvGrpSpPr>
        <p:grpSpPr>
          <a:xfrm>
            <a:off x="9697579" y="2324211"/>
            <a:ext cx="1082160" cy="443880"/>
            <a:chOff x="9697579" y="2324211"/>
            <a:chExt cx="108216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710F6C-BEAB-750B-5887-DA144AD4260E}"/>
                    </a:ext>
                  </a:extLst>
                </p14:cNvPr>
                <p14:cNvContentPartPr/>
                <p14:nvPr/>
              </p14:nvContentPartPr>
              <p14:xfrm>
                <a:off x="9697579" y="2324211"/>
                <a:ext cx="160560" cy="6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710F6C-BEAB-750B-5887-DA144AD426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88579" y="2315571"/>
                  <a:ext cx="178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F4F9BC-946A-40D1-FD9B-AECFAE0C9701}"/>
                    </a:ext>
                  </a:extLst>
                </p14:cNvPr>
                <p14:cNvContentPartPr/>
                <p14:nvPr/>
              </p14:nvContentPartPr>
              <p14:xfrm>
                <a:off x="9762019" y="2330691"/>
                <a:ext cx="1017720" cy="437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F4F9BC-946A-40D1-FD9B-AECFAE0C97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53379" y="2322051"/>
                  <a:ext cx="1035360" cy="455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32A8C39-D3F1-411D-3900-E9D64997EB88}"/>
              </a:ext>
            </a:extLst>
          </p:cNvPr>
          <p:cNvSpPr txBox="1"/>
          <p:nvPr/>
        </p:nvSpPr>
        <p:spPr>
          <a:xfrm>
            <a:off x="8093545" y="1084172"/>
            <a:ext cx="137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Defaults to 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DBAC937-12AB-D7B2-F2AA-BF569C4CC6BE}"/>
                  </a:ext>
                </a:extLst>
              </p14:cNvPr>
              <p14:cNvContentPartPr/>
              <p14:nvPr/>
            </p14:nvContentPartPr>
            <p14:xfrm>
              <a:off x="8957059" y="2053491"/>
              <a:ext cx="158040" cy="88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DBAC937-12AB-D7B2-F2AA-BF569C4CC6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48059" y="2044851"/>
                <a:ext cx="175680" cy="1062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20996B7-957E-D7A0-3BE3-02705F6DEE98}"/>
              </a:ext>
            </a:extLst>
          </p:cNvPr>
          <p:cNvSpPr txBox="1"/>
          <p:nvPr/>
        </p:nvSpPr>
        <p:spPr>
          <a:xfrm>
            <a:off x="9799029" y="818304"/>
            <a:ext cx="1714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Defaults to the</a:t>
            </a:r>
            <a:br>
              <a:rPr lang="en-CA" dirty="0"/>
            </a:br>
            <a:r>
              <a:rPr lang="en-CA" dirty="0"/>
              <a:t>length of the list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1756D1-52FD-1307-21EB-D6B871FA16CD}"/>
              </a:ext>
            </a:extLst>
          </p:cNvPr>
          <p:cNvSpPr txBox="1"/>
          <p:nvPr/>
        </p:nvSpPr>
        <p:spPr>
          <a:xfrm>
            <a:off x="10510570" y="2694891"/>
            <a:ext cx="137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Defaults to 1</a:t>
            </a:r>
          </a:p>
        </p:txBody>
      </p:sp>
      <p:sp>
        <p:nvSpPr>
          <p:cNvPr id="43" name="TextBox 2">
            <a:extLst>
              <a:ext uri="{FF2B5EF4-FFF2-40B4-BE49-F238E27FC236}">
                <a16:creationId xmlns:a16="http://schemas.microsoft.com/office/drawing/2014/main" id="{3D0C40EF-AC5A-6CE4-4574-7B417EC38015}"/>
              </a:ext>
            </a:extLst>
          </p:cNvPr>
          <p:cNvSpPr txBox="1"/>
          <p:nvPr/>
        </p:nvSpPr>
        <p:spPr>
          <a:xfrm>
            <a:off x="608007" y="3918694"/>
            <a:ext cx="10975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400" dirty="0"/>
              <a:t>When using the slicing [:] syntax, if you don’t specify one of then arguments, </a:t>
            </a:r>
            <a:br>
              <a:rPr lang="en-US" sz="2400" dirty="0"/>
            </a:br>
            <a:r>
              <a:rPr lang="en-US" sz="2400" dirty="0"/>
              <a:t>then it will use the default values. For example:</a:t>
            </a:r>
          </a:p>
          <a:p>
            <a:pPr marL="160655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DDDDD"/>
                </a:highlight>
              </a:rPr>
              <a:t>numbers[ : ]</a:t>
            </a:r>
            <a:r>
              <a:rPr lang="en-US" sz="2400" dirty="0"/>
              <a:t> is the same thing as </a:t>
            </a:r>
            <a:r>
              <a:rPr lang="en-US" sz="2400" dirty="0">
                <a:highlight>
                  <a:srgbClr val="DDDDDD"/>
                </a:highlight>
              </a:rPr>
              <a:t>numbers[0 : len(numbers) : 1]</a:t>
            </a:r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CF6DF339-0A5C-A44A-C729-6F37B05EDF77}"/>
              </a:ext>
            </a:extLst>
          </p:cNvPr>
          <p:cNvSpPr txBox="1"/>
          <p:nvPr/>
        </p:nvSpPr>
        <p:spPr>
          <a:xfrm>
            <a:off x="608007" y="5448560"/>
            <a:ext cx="10975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400" dirty="0"/>
              <a:t>Sometimes you want to copy a list (i.e. duplicate the data in the RAM)</a:t>
            </a:r>
            <a:br>
              <a:rPr lang="en-US" sz="2400" dirty="0"/>
            </a:br>
            <a:r>
              <a:rPr lang="en-US" sz="2400" dirty="0"/>
              <a:t>Well, slicing does that for you! The expression </a:t>
            </a:r>
            <a:r>
              <a:rPr lang="en-US" sz="2400" dirty="0">
                <a:highlight>
                  <a:srgbClr val="DDDDDD"/>
                </a:highlight>
              </a:rPr>
              <a:t>numbers[:]</a:t>
            </a:r>
            <a:r>
              <a:rPr lang="en-US" sz="2400" dirty="0"/>
              <a:t> copies the list!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2F39621-3F9A-08E0-26C9-501A2DA3FD49}"/>
                  </a:ext>
                </a:extLst>
              </p14:cNvPr>
              <p14:cNvContentPartPr/>
              <p14:nvPr/>
            </p14:nvContentPartPr>
            <p14:xfrm flipH="1">
              <a:off x="9829439" y="6139273"/>
              <a:ext cx="61460" cy="79581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2F39621-3F9A-08E0-26C9-501A2DA3FD4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flipH="1">
                <a:off x="9820454" y="6130311"/>
                <a:ext cx="79071" cy="9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FAB226C-DD5E-4A63-D4DF-2D05D63250B5}"/>
                  </a:ext>
                </a:extLst>
              </p14:cNvPr>
              <p14:cNvContentPartPr/>
              <p14:nvPr/>
            </p14:nvContentPartPr>
            <p14:xfrm>
              <a:off x="9472064" y="6394968"/>
              <a:ext cx="122040" cy="1238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FAB226C-DD5E-4A63-D4DF-2D05D63250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63424" y="6385968"/>
                <a:ext cx="139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AEF1B11-3E0E-E36E-90E7-648CC6957B1F}"/>
                  </a:ext>
                </a:extLst>
              </p14:cNvPr>
              <p14:cNvContentPartPr/>
              <p14:nvPr/>
            </p14:nvContentPartPr>
            <p14:xfrm>
              <a:off x="10026104" y="6397848"/>
              <a:ext cx="56880" cy="1260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AEF1B11-3E0E-E36E-90E7-648CC6957B1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17104" y="6388848"/>
                <a:ext cx="7452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8F29CE25-DB00-CE7C-B798-AD4742609D9C}"/>
              </a:ext>
            </a:extLst>
          </p:cNvPr>
          <p:cNvGrpSpPr/>
          <p:nvPr/>
        </p:nvGrpSpPr>
        <p:grpSpPr>
          <a:xfrm>
            <a:off x="9633344" y="6297408"/>
            <a:ext cx="432720" cy="253080"/>
            <a:chOff x="9665539" y="6278091"/>
            <a:chExt cx="43272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DDA492-3B54-71A5-C195-EF5BE9B84182}"/>
                    </a:ext>
                  </a:extLst>
                </p14:cNvPr>
                <p14:cNvContentPartPr/>
                <p14:nvPr/>
              </p14:nvContentPartPr>
              <p14:xfrm>
                <a:off x="9665539" y="6374571"/>
                <a:ext cx="148680" cy="133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DDA492-3B54-71A5-C195-EF5BE9B841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56539" y="6365931"/>
                  <a:ext cx="166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CADC39-C257-5BB0-A10E-28AFEE95110F}"/>
                    </a:ext>
                  </a:extLst>
                </p14:cNvPr>
                <p14:cNvContentPartPr/>
                <p14:nvPr/>
              </p14:nvContentPartPr>
              <p14:xfrm>
                <a:off x="9884059" y="6284571"/>
                <a:ext cx="100440" cy="246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CADC39-C257-5BB0-A10E-28AFEE9511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75419" y="6275931"/>
                  <a:ext cx="118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F59BDF-BCDA-303D-47EF-24794F12763B}"/>
                    </a:ext>
                  </a:extLst>
                </p14:cNvPr>
                <p14:cNvContentPartPr/>
                <p14:nvPr/>
              </p14:nvContentPartPr>
              <p14:xfrm>
                <a:off x="9839059" y="6362331"/>
                <a:ext cx="174240" cy="25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F59BDF-BCDA-303D-47EF-24794F1276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30419" y="6353691"/>
                  <a:ext cx="191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FAE3964-AC5C-25D1-D867-5B1A666F036A}"/>
                    </a:ext>
                  </a:extLst>
                </p14:cNvPr>
                <p14:cNvContentPartPr/>
                <p14:nvPr/>
              </p14:nvContentPartPr>
              <p14:xfrm>
                <a:off x="10051819" y="6278091"/>
                <a:ext cx="46440" cy="52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FAE3964-AC5C-25D1-D867-5B1A666F03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42819" y="6269451"/>
                  <a:ext cx="6408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3BF21CC-D849-B7A0-26B7-6EC87883947C}"/>
              </a:ext>
            </a:extLst>
          </p:cNvPr>
          <p:cNvGrpSpPr/>
          <p:nvPr/>
        </p:nvGrpSpPr>
        <p:grpSpPr>
          <a:xfrm>
            <a:off x="10142024" y="6350328"/>
            <a:ext cx="318240" cy="167760"/>
            <a:chOff x="10174219" y="6331011"/>
            <a:chExt cx="31824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0C0E836-7932-2C78-B7FE-0945DF6ACCB0}"/>
                    </a:ext>
                  </a:extLst>
                </p14:cNvPr>
                <p14:cNvContentPartPr/>
                <p14:nvPr/>
              </p14:nvContentPartPr>
              <p14:xfrm>
                <a:off x="10174219" y="6361971"/>
                <a:ext cx="20160" cy="121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0C0E836-7932-2C78-B7FE-0945DF6ACC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65219" y="6352971"/>
                  <a:ext cx="37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8BAA5FF-B49E-271D-EFC2-3E38F9D3AFBF}"/>
                    </a:ext>
                  </a:extLst>
                </p14:cNvPr>
                <p14:cNvContentPartPr/>
                <p14:nvPr/>
              </p14:nvContentPartPr>
              <p14:xfrm>
                <a:off x="10174219" y="6361251"/>
                <a:ext cx="104400" cy="46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8BAA5FF-B49E-271D-EFC2-3E38F9D3AF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65219" y="6352611"/>
                  <a:ext cx="122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544096-B854-8C46-3F31-FBE1C06C3416}"/>
                    </a:ext>
                  </a:extLst>
                </p14:cNvPr>
                <p14:cNvContentPartPr/>
                <p14:nvPr/>
              </p14:nvContentPartPr>
              <p14:xfrm>
                <a:off x="10341619" y="6331011"/>
                <a:ext cx="150840" cy="167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544096-B854-8C46-3F31-FBE1C06C34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32619" y="6322371"/>
                  <a:ext cx="168480" cy="185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E164B3C1-0FCE-BD68-D35E-750209271809}"/>
              </a:ext>
            </a:extLst>
          </p:cNvPr>
          <p:cNvSpPr txBox="1"/>
          <p:nvPr/>
        </p:nvSpPr>
        <p:spPr>
          <a:xfrm>
            <a:off x="668298" y="2257441"/>
            <a:ext cx="184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Try it in Jupyter!!!</a:t>
            </a:r>
          </a:p>
        </p:txBody>
      </p:sp>
    </p:spTree>
    <p:extLst>
      <p:ext uri="{BB962C8B-B14F-4D97-AF65-F5344CB8AC3E}">
        <p14:creationId xmlns:p14="http://schemas.microsoft.com/office/powerpoint/2010/main" val="351923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and Accessing </a:t>
            </a:r>
            <a:r>
              <a:rPr lang="en-CA" b="1" u="sng" dirty="0"/>
              <a:t>Dictionaries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38217-FA02-E31D-AE25-2ADC9361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04" y="1957516"/>
            <a:ext cx="6772275" cy="422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C65C4-2E96-E36B-1125-4C55C18B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019" y="1957516"/>
            <a:ext cx="3238500" cy="1133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2A43BBB-4B05-2F2C-A3DD-93F262BD5557}"/>
                  </a:ext>
                </a:extLst>
              </p14:cNvPr>
              <p14:cNvContentPartPr/>
              <p14:nvPr/>
            </p14:nvContentPartPr>
            <p14:xfrm>
              <a:off x="10244319" y="2309137"/>
              <a:ext cx="1019160" cy="39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2A43BBB-4B05-2F2C-A3DD-93F262BD55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5679" y="2300137"/>
                <a:ext cx="1036800" cy="5724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8D44A226-6CC3-F035-9327-568F63F13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565" y="3681758"/>
            <a:ext cx="2504858" cy="2504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023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Essential Dictionary Methods</a:t>
            </a:r>
            <a:endParaRPr lang="en-CA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CC470-B10A-C5AE-386A-AC7F74F0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25" y="1733094"/>
            <a:ext cx="679132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B29CC-AE72-BF6B-C499-E0C4A898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5" y="2476043"/>
            <a:ext cx="3819525" cy="1247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756A0678-6643-7647-FA40-9F4A4C6C538A}"/>
              </a:ext>
            </a:extLst>
          </p:cNvPr>
          <p:cNvSpPr txBox="1"/>
          <p:nvPr/>
        </p:nvSpPr>
        <p:spPr>
          <a:xfrm>
            <a:off x="485658" y="4809986"/>
            <a:ext cx="109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DDDDDD"/>
                </a:highlight>
              </a:rPr>
              <a:t> keys() </a:t>
            </a:r>
            <a:r>
              <a:rPr lang="en-US" sz="2800" dirty="0"/>
              <a:t>, </a:t>
            </a:r>
            <a:r>
              <a:rPr lang="en-US" sz="2800" dirty="0">
                <a:highlight>
                  <a:srgbClr val="DDDDDD"/>
                </a:highlight>
              </a:rPr>
              <a:t> values() </a:t>
            </a:r>
            <a:r>
              <a:rPr lang="en-US" sz="2800" dirty="0"/>
              <a:t>, and </a:t>
            </a:r>
            <a:r>
              <a:rPr lang="en-US" sz="2800" dirty="0">
                <a:highlight>
                  <a:srgbClr val="DDDDDD"/>
                </a:highlight>
              </a:rPr>
              <a:t> items() </a:t>
            </a:r>
            <a:r>
              <a:rPr lang="en-US" sz="2800" dirty="0"/>
              <a:t> let us view dictionary data.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7F0EAD12-8870-4D75-C585-00128EAD7D93}"/>
              </a:ext>
            </a:extLst>
          </p:cNvPr>
          <p:cNvSpPr txBox="1"/>
          <p:nvPr/>
        </p:nvSpPr>
        <p:spPr>
          <a:xfrm>
            <a:off x="485658" y="5676423"/>
            <a:ext cx="109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800" dirty="0"/>
              <a:t>Call </a:t>
            </a:r>
            <a:r>
              <a:rPr lang="en-US" sz="2800" dirty="0">
                <a:highlight>
                  <a:srgbClr val="DDDDDD"/>
                </a:highlight>
              </a:rPr>
              <a:t> list() </a:t>
            </a:r>
            <a:r>
              <a:rPr lang="en-US" sz="2800" dirty="0"/>
              <a:t> if you want to make a copy of the data into a new list.</a:t>
            </a:r>
          </a:p>
        </p:txBody>
      </p:sp>
    </p:spTree>
    <p:extLst>
      <p:ext uri="{BB962C8B-B14F-4D97-AF65-F5344CB8AC3E}">
        <p14:creationId xmlns:p14="http://schemas.microsoft.com/office/powerpoint/2010/main" val="21541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DC087D-0F0A-6174-3DB2-B35BC22E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Looping Through Dictionaries</a:t>
            </a:r>
            <a:endParaRPr lang="en-CA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42096-CD9D-D39E-6942-FC8933AD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910572"/>
            <a:ext cx="6762750" cy="3152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EE127-4650-D078-498C-ECD75F1E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34" y="3486959"/>
            <a:ext cx="5162550" cy="904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8E7D21-4877-23D1-95BC-646A89228C70}"/>
                  </a:ext>
                </a:extLst>
              </p14:cNvPr>
              <p14:cNvContentPartPr/>
              <p14:nvPr/>
            </p14:nvContentPartPr>
            <p14:xfrm>
              <a:off x="7044379" y="4217091"/>
              <a:ext cx="527760" cy="9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8E7D21-4877-23D1-95BC-646A89228C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5739" y="4208451"/>
                <a:ext cx="5454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5DF870-B83D-2DB0-8C0F-552FFB3D9123}"/>
                  </a:ext>
                </a:extLst>
              </p14:cNvPr>
              <p14:cNvContentPartPr/>
              <p14:nvPr/>
            </p14:nvContentPartPr>
            <p14:xfrm>
              <a:off x="5247619" y="4681131"/>
              <a:ext cx="46332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5DF870-B83D-2DB0-8C0F-552FFB3D91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8979" y="4672131"/>
                <a:ext cx="480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DFA0069-1FED-155C-F055-C12994CABD2E}"/>
                  </a:ext>
                </a:extLst>
              </p14:cNvPr>
              <p14:cNvContentPartPr/>
              <p14:nvPr/>
            </p14:nvContentPartPr>
            <p14:xfrm>
              <a:off x="5453899" y="4231131"/>
              <a:ext cx="1848960" cy="644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DFA0069-1FED-155C-F055-C12994CABD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4899" y="4222491"/>
                <a:ext cx="186660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28EB883-6EB8-8200-F523-C4BE026EDD16}"/>
                  </a:ext>
                </a:extLst>
              </p14:cNvPr>
              <p14:cNvContentPartPr/>
              <p14:nvPr/>
            </p14:nvContentPartPr>
            <p14:xfrm>
              <a:off x="4925779" y="6323091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28EB883-6EB8-8200-F523-C4BE026EDD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17139" y="63144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34E4389B-43E5-D967-5A2E-063348D2B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227" y="3306007"/>
            <a:ext cx="1883274" cy="1667632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">
            <a:extLst>
              <a:ext uri="{FF2B5EF4-FFF2-40B4-BE49-F238E27FC236}">
                <a16:creationId xmlns:a16="http://schemas.microsoft.com/office/drawing/2014/main" id="{DEB4DB63-3899-621E-E5F5-72520814F952}"/>
              </a:ext>
            </a:extLst>
          </p:cNvPr>
          <p:cNvSpPr txBox="1"/>
          <p:nvPr/>
        </p:nvSpPr>
        <p:spPr>
          <a:xfrm>
            <a:off x="805098" y="5673610"/>
            <a:ext cx="1097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2150" indent="-4572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DDDDDD"/>
                </a:highlight>
              </a:rPr>
              <a:t> fruit, color </a:t>
            </a:r>
            <a:r>
              <a:rPr lang="en-US" sz="2400" dirty="0"/>
              <a:t> are both “unpacked” from the </a:t>
            </a:r>
            <a:r>
              <a:rPr lang="en-US" sz="2400" dirty="0">
                <a:highlight>
                  <a:srgbClr val="DDDDDD"/>
                </a:highlight>
              </a:rPr>
              <a:t> items() </a:t>
            </a:r>
            <a:r>
              <a:rPr lang="en-US" sz="2400" dirty="0"/>
              <a:t> method. </a:t>
            </a:r>
          </a:p>
        </p:txBody>
      </p:sp>
    </p:spTree>
    <p:extLst>
      <p:ext uri="{BB962C8B-B14F-4D97-AF65-F5344CB8AC3E}">
        <p14:creationId xmlns:p14="http://schemas.microsoft.com/office/powerpoint/2010/main" val="74124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50373-8381-F133-063E-FDCEEB3B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9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370</Words>
  <Application>Microsoft Office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Century Gothic</vt:lpstr>
      <vt:lpstr>Wingdings</vt:lpstr>
      <vt:lpstr>Office Theme</vt:lpstr>
      <vt:lpstr>PowerPoint Presentation</vt:lpstr>
      <vt:lpstr>Creating an Accessing Lists</vt:lpstr>
      <vt:lpstr>Essential List Methods / Operations</vt:lpstr>
      <vt:lpstr>Looping Through Lists</vt:lpstr>
      <vt:lpstr>Slicing and Copying Lists</vt:lpstr>
      <vt:lpstr>Creating and Accessing Dictionaries</vt:lpstr>
      <vt:lpstr>Essential Dictionary Methods</vt:lpstr>
      <vt:lpstr>Looping Through Dictionaries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Bobby Connolly</dc:creator>
  <cp:lastModifiedBy>Bobby Connolly</cp:lastModifiedBy>
  <cp:revision>42</cp:revision>
  <dcterms:created xsi:type="dcterms:W3CDTF">2024-08-24T17:15:48Z</dcterms:created>
  <dcterms:modified xsi:type="dcterms:W3CDTF">2024-09-22T21:52:18Z</dcterms:modified>
</cp:coreProperties>
</file>